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5"/>
  </p:handoutMasterIdLst>
  <p:sldIdLst>
    <p:sldId id="256" r:id="rId2"/>
    <p:sldId id="258" r:id="rId3"/>
    <p:sldId id="257" r:id="rId4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D9BD"/>
    <a:srgbClr val="04325F"/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/>
    <p:restoredTop sz="95179"/>
  </p:normalViewPr>
  <p:slideViewPr>
    <p:cSldViewPr snapToGrid="0" snapToObjects="1">
      <p:cViewPr varScale="1">
        <p:scale>
          <a:sx n="87" d="100"/>
          <a:sy n="87" d="100"/>
        </p:scale>
        <p:origin x="28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15673EE-FC0D-3A47-A2E4-17E37EFAEF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683DE4-26E1-B34F-9D1C-C9314C7F97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1E983-94C6-6640-8C60-2AF61DBB9F9E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75C57E-AF02-7845-BC40-E1E81F809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E5FE51-C27D-DD4F-B28C-1F6D30D1BE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820A9-E34E-A142-8032-CD437EE8EEA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34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BA7EDB9A-956F-2E43-97A6-E611809684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4FDFC2D-F36C-0341-9298-459FED2A9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B8D9AE1-806A-3DAC-FBA7-B0553F4D4C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5D4D8E6-839D-CC4C-CC86-369C380E51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0406469" cy="1036796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505E3D4-F640-CA0E-7E34-45EDFBA545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40059" y="0"/>
            <a:ext cx="3687844" cy="30012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BD9F786-5B4B-C667-AF8F-B09B73F7CA0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0103" y="8790037"/>
            <a:ext cx="9807755" cy="91189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06D5BFB-4936-8089-87C2-6037209AC58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80104" y="300124"/>
            <a:ext cx="9807754" cy="942009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E4CEECF4-27D7-490A-B6F1-79C5DE785F7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9652" y="9588179"/>
            <a:ext cx="10397616" cy="77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5020903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04325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3D9BD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885724-522E-0DC4-4C94-813E02143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6C0A7FF-C23C-9C58-C9AF-B2ED740776A8}"/>
              </a:ext>
            </a:extLst>
          </p:cNvPr>
          <p:cNvSpPr/>
          <p:nvPr/>
        </p:nvSpPr>
        <p:spPr>
          <a:xfrm>
            <a:off x="712798" y="2772091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 2024</a:t>
            </a:r>
          </a:p>
        </p:txBody>
      </p:sp>
    </p:spTree>
    <p:extLst>
      <p:ext uri="{BB962C8B-B14F-4D97-AF65-F5344CB8AC3E}">
        <p14:creationId xmlns:p14="http://schemas.microsoft.com/office/powerpoint/2010/main" val="1877085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514515" y="8968221"/>
            <a:ext cx="3655168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www.cultura.gob.cl/losrios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963290" y="8941298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LOSRIOS_SIN FOTOGRAFÍA" id="{456DE130-49F3-074C-9A48-492C51F4FF1C}" vid="{658E320E-20DE-FA47-BF2C-94A9B2DB7E4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54</TotalTime>
  <Words>25</Words>
  <Application>Microsoft Macintosh PowerPoint</Application>
  <PresentationFormat>Personalizado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1</cp:revision>
  <dcterms:created xsi:type="dcterms:W3CDTF">2024-10-23T14:27:49Z</dcterms:created>
  <dcterms:modified xsi:type="dcterms:W3CDTF">2024-10-23T15:22:47Z</dcterms:modified>
</cp:coreProperties>
</file>